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43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5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9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1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1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03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34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60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3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F8312-8335-4FFB-8AA9-03B49B4DC6A1}" type="datetimeFigureOut">
              <a:rPr lang="it-IT" smtClean="0"/>
              <a:t>17/12/2014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9F07-97C8-455A-BD1C-FA50F6D7B8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igentescolastico\Desktop\FOTO SILVIO\1.Corso Giovani e Impresa-30-1-2ottobre2014\foto da pubblicare\Corso Giovani e Impresa-2014.09.30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rigentescolastico\Desktop\FOTO SILVIO\1.Corso Giovani e Impresa-30-1-2ottobre2014\foto da pubblicare\Corso Giovani e Impresa-2014.10.02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igentescolastico\Desktop\FOTO SILVIO\1.Corso Giovani e Impresa-30-1-2ottobre2014\foto da pubblicare\Corso Giovani e Impresa-2014.09.3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rigentescolastico\Desktop\FOTO SILVIO\1.Corso Giovani e Impresa-30-1-2ottobre2014\foto da pubblicare\Corso Giovani e Impresa-2014.09.30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rigentescolastico\Desktop\FOTO SILVIO\1.Corso Giovani e Impresa-30-1-2ottobre2014\foto da pubblicare\Corso Giovani e Impresa-2014.09.30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rigentescolastico\Desktop\FOTO SILVIO\1.Corso Giovani e Impresa-30-1-2ottobre2014\foto da pubblicare\Corso Giovani e Impresa-2014.10.02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rigentescolastico\Desktop\FOTO SILVIO\1.Corso Giovani e Impresa-30-1-2ottobre2014\foto da pubblicare\Corso giovani e Impresa-2014.10.0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rigentescolastico\Desktop\FOTO SILVIO\1.Corso Giovani e Impresa-30-1-2ottobre2014\foto da pubblicare\Corso Giovani e Impresa-2014.10.02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98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igentescolastico\Desktop\FOTO SILVIO\1.Corso Giovani e Impresa-30-1-2ottobre2014\foto da pubblicare\Corso Giovani e Impresa2014.10.02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igentescolastico\Desktop\FOTO SILVIO\1.Corso Giovani e Impresa-30-1-2ottobre2014\foto da pubblicare\Corso Giovani e Impresa-2014.10.02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DirigenteScolastico</dc:creator>
  <cp:lastModifiedBy>DirigenteScolastico</cp:lastModifiedBy>
  <cp:revision>3</cp:revision>
  <dcterms:created xsi:type="dcterms:W3CDTF">2014-12-17T07:11:00Z</dcterms:created>
  <dcterms:modified xsi:type="dcterms:W3CDTF">2014-12-17T07:23:01Z</dcterms:modified>
</cp:coreProperties>
</file>