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56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1889-3B9A-49C1-95AB-2ACAAEED7457}" type="datetimeFigureOut">
              <a:rPr lang="it-IT" smtClean="0"/>
              <a:t>14/01/2014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7C43-26BC-485F-A2D5-F1B5D59CF6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968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1889-3B9A-49C1-95AB-2ACAAEED7457}" type="datetimeFigureOut">
              <a:rPr lang="it-IT" smtClean="0"/>
              <a:t>14/01/2014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7C43-26BC-485F-A2D5-F1B5D59CF6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067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1889-3B9A-49C1-95AB-2ACAAEED7457}" type="datetimeFigureOut">
              <a:rPr lang="it-IT" smtClean="0"/>
              <a:t>14/01/2014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7C43-26BC-485F-A2D5-F1B5D59CF6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52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1889-3B9A-49C1-95AB-2ACAAEED7457}" type="datetimeFigureOut">
              <a:rPr lang="it-IT" smtClean="0"/>
              <a:t>14/01/2014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7C43-26BC-485F-A2D5-F1B5D59CF6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270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1889-3B9A-49C1-95AB-2ACAAEED7457}" type="datetimeFigureOut">
              <a:rPr lang="it-IT" smtClean="0"/>
              <a:t>14/01/2014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7C43-26BC-485F-A2D5-F1B5D59CF6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371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1889-3B9A-49C1-95AB-2ACAAEED7457}" type="datetimeFigureOut">
              <a:rPr lang="it-IT" smtClean="0"/>
              <a:t>14/01/2014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7C43-26BC-485F-A2D5-F1B5D59CF6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704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1889-3B9A-49C1-95AB-2ACAAEED7457}" type="datetimeFigureOut">
              <a:rPr lang="it-IT" smtClean="0"/>
              <a:t>14/01/2014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7C43-26BC-485F-A2D5-F1B5D59CF6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734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1889-3B9A-49C1-95AB-2ACAAEED7457}" type="datetimeFigureOut">
              <a:rPr lang="it-IT" smtClean="0"/>
              <a:t>14/01/2014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7C43-26BC-485F-A2D5-F1B5D59CF6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28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1889-3B9A-49C1-95AB-2ACAAEED7457}" type="datetimeFigureOut">
              <a:rPr lang="it-IT" smtClean="0"/>
              <a:t>14/01/2014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7C43-26BC-485F-A2D5-F1B5D59CF6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833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1889-3B9A-49C1-95AB-2ACAAEED7457}" type="datetimeFigureOut">
              <a:rPr lang="it-IT" smtClean="0"/>
              <a:t>14/01/2014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7C43-26BC-485F-A2D5-F1B5D59CF6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316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1889-3B9A-49C1-95AB-2ACAAEED7457}" type="datetimeFigureOut">
              <a:rPr lang="it-IT" smtClean="0"/>
              <a:t>14/01/2014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7C43-26BC-485F-A2D5-F1B5D59CF6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697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D1889-3B9A-49C1-95AB-2ACAAEED7457}" type="datetimeFigureOut">
              <a:rPr lang="it-IT" smtClean="0"/>
              <a:t>14/01/2014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17C43-26BC-485F-A2D5-F1B5D59CF6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972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dirty="0" smtClean="0"/>
              <a:t>L’Istituto visto dalla palestra all’aperto</a:t>
            </a:r>
            <a:endParaRPr lang="it-IT" b="0" dirty="0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89267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dirty="0" smtClean="0"/>
              <a:t>Ragioneria: corridoio</a:t>
            </a:r>
            <a:endParaRPr lang="it-IT" b="0" dirty="0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19659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dirty="0" smtClean="0"/>
              <a:t>Ragioneria: primo piano</a:t>
            </a:r>
            <a:endParaRPr lang="it-IT" b="0" dirty="0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536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dirty="0" smtClean="0"/>
              <a:t>Ragioneria: corridoio</a:t>
            </a:r>
            <a:endParaRPr lang="it-IT" b="0" dirty="0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15471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dirty="0" smtClean="0"/>
              <a:t>Atrio: allestimento mostra</a:t>
            </a:r>
            <a:endParaRPr lang="it-IT" b="0" dirty="0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33975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dirty="0" smtClean="0"/>
              <a:t>Istituto: Entrata principale</a:t>
            </a:r>
            <a:endParaRPr lang="it-IT" b="0" dirty="0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44560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dirty="0" smtClean="0"/>
              <a:t>Istituto: Entrata del Liceo</a:t>
            </a:r>
            <a:endParaRPr lang="it-IT" b="0" dirty="0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0475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dirty="0" smtClean="0"/>
              <a:t>Entrata dalla palestra all’aperto</a:t>
            </a:r>
            <a:endParaRPr lang="it-IT" b="0" dirty="0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63187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dirty="0" smtClean="0"/>
              <a:t>Aule geometri  (esterno)</a:t>
            </a:r>
            <a:endParaRPr lang="it-IT" b="0" dirty="0"/>
          </a:p>
        </p:txBody>
      </p:sp>
      <p:pic>
        <p:nvPicPr>
          <p:cNvPr id="7" name="Segnaposto immagine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37733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dirty="0" smtClean="0"/>
              <a:t>Palestra (esterno)</a:t>
            </a:r>
            <a:endParaRPr lang="it-IT" b="0" dirty="0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0990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dirty="0" smtClean="0"/>
              <a:t>Palestra all’aperto</a:t>
            </a:r>
            <a:endParaRPr lang="it-IT" b="0" dirty="0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66444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dirty="0" smtClean="0"/>
              <a:t>Geometri: corridoio</a:t>
            </a:r>
            <a:endParaRPr lang="it-IT" b="0" dirty="0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86474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dirty="0" smtClean="0"/>
              <a:t>Liceo: corridoio</a:t>
            </a:r>
            <a:endParaRPr lang="it-IT" b="0" dirty="0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272168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49</Words>
  <Application>Microsoft Office PowerPoint</Application>
  <PresentationFormat>Presentazione su schermo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L’Istituto visto dalla palestra all’aperto</vt:lpstr>
      <vt:lpstr>Istituto: Entrata principale</vt:lpstr>
      <vt:lpstr>Istituto: Entrata del Liceo</vt:lpstr>
      <vt:lpstr>Entrata dalla palestra all’aperto</vt:lpstr>
      <vt:lpstr>Aule geometri  (esterno)</vt:lpstr>
      <vt:lpstr>Palestra (esterno)</vt:lpstr>
      <vt:lpstr>Palestra all’aperto</vt:lpstr>
      <vt:lpstr>Geometri: corridoio</vt:lpstr>
      <vt:lpstr>Liceo: corridoio</vt:lpstr>
      <vt:lpstr>Ragioneria: corridoio</vt:lpstr>
      <vt:lpstr>Ragioneria: primo piano</vt:lpstr>
      <vt:lpstr>Ragioneria: corridoio</vt:lpstr>
      <vt:lpstr>Atrio: allestimento mostra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Aule geometri  (esterno)</dc:title>
  <dc:creator>Istituto DaVinci - Chiavenna</dc:creator>
  <cp:lastModifiedBy>Istituto DaVinci - Chiavenna</cp:lastModifiedBy>
  <cp:revision>2</cp:revision>
  <dcterms:created xsi:type="dcterms:W3CDTF">2014-01-14T08:31:45Z</dcterms:created>
  <dcterms:modified xsi:type="dcterms:W3CDTF">2014-01-14T08:49:05Z</dcterms:modified>
</cp:coreProperties>
</file>