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56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68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067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52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70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71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04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34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8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33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16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697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D1889-3B9A-49C1-95AB-2ACAAEED7457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17C43-26BC-485F-A2D5-F1B5D59CF6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72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L’Istituto visto dalla palestra all’aperto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89267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Ragioneria: corridoio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19659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Ragioneria: primo piano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536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Ragioneria: corridoio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15471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Atrio: allestimento mostra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3397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Istituto: Entrata principale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4560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Istituto: Entrata del Liceo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047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Entrata dalla palestra all’aperto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63187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Aule geometri  (esterno)</a:t>
            </a:r>
            <a:endParaRPr lang="it-IT" b="0" dirty="0"/>
          </a:p>
        </p:txBody>
      </p:sp>
      <p:pic>
        <p:nvPicPr>
          <p:cNvPr id="7" name="Segnaposto immagine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3773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Palestra (esterno)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0990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Palestra all’aperto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66444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Geometri: corridoio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86474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 smtClean="0"/>
              <a:t>Liceo: corridoio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7216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49</Words>
  <Application>Microsoft Office PowerPoint</Application>
  <PresentationFormat>Presentazione su schermo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L’Istituto visto dalla palestra all’aperto</vt:lpstr>
      <vt:lpstr>Istituto: Entrata principale</vt:lpstr>
      <vt:lpstr>Istituto: Entrata del Liceo</vt:lpstr>
      <vt:lpstr>Entrata dalla palestra all’aperto</vt:lpstr>
      <vt:lpstr>Aule geometri  (esterno)</vt:lpstr>
      <vt:lpstr>Palestra (esterno)</vt:lpstr>
      <vt:lpstr>Palestra all’aperto</vt:lpstr>
      <vt:lpstr>Geometri: corridoio</vt:lpstr>
      <vt:lpstr>Liceo: corridoio</vt:lpstr>
      <vt:lpstr>Ragioneria: corridoio</vt:lpstr>
      <vt:lpstr>Ragioneria: primo piano</vt:lpstr>
      <vt:lpstr>Ragioneria: corridoio</vt:lpstr>
      <vt:lpstr>Atrio: allestimento mostra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Aule geometri  (esterno)</dc:title>
  <dc:creator>Istituto DaVinci - Chiavenna</dc:creator>
  <cp:lastModifiedBy>Istituto DaVinci - Chiavenna</cp:lastModifiedBy>
  <cp:revision>2</cp:revision>
  <dcterms:created xsi:type="dcterms:W3CDTF">2014-01-14T08:31:45Z</dcterms:created>
  <dcterms:modified xsi:type="dcterms:W3CDTF">2014-01-14T08:49:05Z</dcterms:modified>
</cp:coreProperties>
</file>