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A0B-7D12-48F2-83EC-0D5D97A3A649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50D6-B785-432F-8AA9-01DF92FE7B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446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A0B-7D12-48F2-83EC-0D5D97A3A649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50D6-B785-432F-8AA9-01DF92FE7B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4508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A0B-7D12-48F2-83EC-0D5D97A3A649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50D6-B785-432F-8AA9-01DF92FE7B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65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A0B-7D12-48F2-83EC-0D5D97A3A649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50D6-B785-432F-8AA9-01DF92FE7B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23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A0B-7D12-48F2-83EC-0D5D97A3A649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50D6-B785-432F-8AA9-01DF92FE7B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171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A0B-7D12-48F2-83EC-0D5D97A3A649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50D6-B785-432F-8AA9-01DF92FE7B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772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A0B-7D12-48F2-83EC-0D5D97A3A649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50D6-B785-432F-8AA9-01DF92FE7B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280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A0B-7D12-48F2-83EC-0D5D97A3A649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50D6-B785-432F-8AA9-01DF92FE7B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893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A0B-7D12-48F2-83EC-0D5D97A3A649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50D6-B785-432F-8AA9-01DF92FE7B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23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A0B-7D12-48F2-83EC-0D5D97A3A649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50D6-B785-432F-8AA9-01DF92FE7B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425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A0B-7D12-48F2-83EC-0D5D97A3A649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50D6-B785-432F-8AA9-01DF92FE7B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117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05A0B-7D12-48F2-83EC-0D5D97A3A649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950D6-B785-432F-8AA9-01DF92FE7B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832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0" dirty="0" smtClean="0"/>
              <a:t>Aula informatica 1</a:t>
            </a:r>
            <a:endParaRPr lang="it-IT" b="0" dirty="0"/>
          </a:p>
        </p:txBody>
      </p:sp>
      <p:pic>
        <p:nvPicPr>
          <p:cNvPr id="7" name="Segnaposto immagine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97729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0" dirty="0" smtClean="0"/>
              <a:t>Aula informatica 2</a:t>
            </a:r>
            <a:endParaRPr lang="it-IT" b="0" dirty="0"/>
          </a:p>
        </p:txBody>
      </p:sp>
      <p:pic>
        <p:nvPicPr>
          <p:cNvPr id="5" name="Segnaposto immagin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36321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0" dirty="0" smtClean="0"/>
              <a:t>Aula informatica 3</a:t>
            </a:r>
            <a:endParaRPr lang="it-IT" b="0" dirty="0"/>
          </a:p>
        </p:txBody>
      </p:sp>
      <p:pic>
        <p:nvPicPr>
          <p:cNvPr id="5" name="Segnaposto immagin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051484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</Words>
  <Application>Microsoft Office PowerPoint</Application>
  <PresentationFormat>Presentazione su schermo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Aula informatica 1</vt:lpstr>
      <vt:lpstr>Aula informatica 2</vt:lpstr>
      <vt:lpstr>Aula informatica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informatica 1</dc:title>
  <dc:creator>Istituto DaVinci - Chiavenna</dc:creator>
  <cp:lastModifiedBy>Istituto DaVinci - Chiavenna</cp:lastModifiedBy>
  <cp:revision>1</cp:revision>
  <dcterms:created xsi:type="dcterms:W3CDTF">2014-01-17T07:05:23Z</dcterms:created>
  <dcterms:modified xsi:type="dcterms:W3CDTF">2014-01-17T07:09:29Z</dcterms:modified>
</cp:coreProperties>
</file>