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29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4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07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01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38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86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36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3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82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25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4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5811D-06A1-4DC6-B744-F11DCB6E1085}" type="datetimeFigureOut">
              <a:rPr lang="it-IT" smtClean="0"/>
              <a:t>17/01/2014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173D6-D03D-4D40-9939-229C705727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92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0" dirty="0" smtClean="0"/>
              <a:t>Laboratorio linguistico 1</a:t>
            </a:r>
            <a:endParaRPr lang="it-IT" b="0" dirty="0"/>
          </a:p>
        </p:txBody>
      </p:sp>
      <p:pic>
        <p:nvPicPr>
          <p:cNvPr id="7" name="Segnaposto immagine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3079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0" dirty="0" smtClean="0"/>
              <a:t>Laboratorio linguistico 2</a:t>
            </a:r>
            <a:endParaRPr lang="it-IT" b="0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521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0" smtClean="0"/>
              <a:t>Laboratorio linguistico 3</a:t>
            </a:r>
            <a:endParaRPr lang="it-IT" b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69626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Presentazione su schermo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Laboratorio linguistico 1</vt:lpstr>
      <vt:lpstr>Laboratorio linguistico 2</vt:lpstr>
      <vt:lpstr>Laboratorio linguistico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linguistico 1</dc:title>
  <dc:creator>Istituto DaVinci - Chiavenna</dc:creator>
  <cp:lastModifiedBy>Istituto DaVinci - Chiavenna</cp:lastModifiedBy>
  <cp:revision>1</cp:revision>
  <dcterms:created xsi:type="dcterms:W3CDTF">2014-01-17T07:12:08Z</dcterms:created>
  <dcterms:modified xsi:type="dcterms:W3CDTF">2014-01-17T07:14:34Z</dcterms:modified>
</cp:coreProperties>
</file>