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9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41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18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5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8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2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15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39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1F07-D30F-4B17-A7C1-736B112B45BF}" type="datetimeFigureOut">
              <a:rPr lang="it-IT" smtClean="0"/>
              <a:t>16/12/2014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2799-205A-41EA-A630-6598C6EB8A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39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igentescolastico\Desktop\FOTO SILVIO\DAVINCI-Incontro dr. Dei Cas e prof Grassi\20141118_200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0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igentescolastico\Desktop\FOTO SILVIO\DAVINCI-Incontro dr. Dei Cas e prof Grassi\20141118_20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2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rigentescolastico\Desktop\FOTO SILVIO\DAVINCI-Incontro dr. Dei Cas e prof Grassi\20141118_20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0"/>
            <a:ext cx="89289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0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rigentescolastico\Desktop\FOTO SILVIO\DAVINCI-Incontro dr. Dei Cas e prof Grassi\20141118_201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30387"/>
            <a:ext cx="8785225" cy="49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rigentescolastico\Desktop\FOTO SILVIO\DAVINCI-Incontro dr. Dei Cas e prof Grassi\20141118_201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0546"/>
            <a:ext cx="8642350" cy="48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0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rigentescolastico\Desktop\FOTO SILVIO\DAVINCI-Incontro dr. Dei Cas e prof Grassi\20141118_201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688"/>
            <a:ext cx="84963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9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rigentescolastico\Desktop\FOTO SILVIO\DAVINCI-Incontro dr. Dei Cas e prof Grassi\20141118_201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0913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33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DirigenteScolastico</dc:creator>
  <cp:lastModifiedBy>DirigenteScolastico</cp:lastModifiedBy>
  <cp:revision>2</cp:revision>
  <dcterms:created xsi:type="dcterms:W3CDTF">2014-12-16T08:04:16Z</dcterms:created>
  <dcterms:modified xsi:type="dcterms:W3CDTF">2014-12-16T08:26:42Z</dcterms:modified>
</cp:coreProperties>
</file>